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E925F-7CD0-4C1E-9A14-DC4D997907D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18DB5-4057-48DC-8E7F-63FD371837D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43050"/>
            <a:ext cx="9144000" cy="1470025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Компьютерная игра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«</a:t>
            </a:r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Erroneous move</a:t>
            </a:r>
            <a:r>
              <a:rPr lang="ru-RU" dirty="0" smtClean="0">
                <a:solidFill>
                  <a:srgbClr val="FF0000"/>
                </a:solidFill>
              </a:rPr>
              <a:t>»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7950" y="5786454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Сюда фамилию напиши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admin-pc\Desktop\Erroneous move\картинки проекта\35030427eaf6044f6329fd29f469571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919682"/>
            <a:ext cx="2769026" cy="1938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Заключение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Над созданием продемонстрированной компьютерной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игры была проделана большая работа. Самым сложным было создание движка. В игре есть еще некоторые недостатки которые в дальнейшем будут исправляться.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Так же будут добавляться </a:t>
            </a:r>
            <a:r>
              <a:rPr lang="ru-RU" sz="2800" b="1" smtClean="0">
                <a:solidFill>
                  <a:srgbClr val="FF0000"/>
                </a:solidFill>
              </a:rPr>
              <a:t>новые особенности.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6147" name="Picture 3" descr="C:\Users\Admin\Desktop\презентация\w256h2561377930277catpur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0648"/>
            <a:ext cx="605214" cy="60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Содержание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Введение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Задачи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Среда разработки и ЯП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Специфика разработки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Архитектура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Достоинства и недостатки</a:t>
            </a:r>
          </a:p>
          <a:p>
            <a:pPr marL="342900" indent="-342900">
              <a:buAutoNum type="arabicParenR"/>
            </a:pPr>
            <a:r>
              <a:rPr lang="ru-RU" sz="2800" b="1" dirty="0" smtClean="0">
                <a:solidFill>
                  <a:srgbClr val="FF0000"/>
                </a:solidFill>
              </a:rPr>
              <a:t>Заключение</a:t>
            </a:r>
          </a:p>
          <a:p>
            <a:pPr marL="342900" indent="-342900">
              <a:buAutoNum type="arabicParenR"/>
            </a:pP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7" name="Picture 3" descr="C:\Users\admin-pc\Desktop\Erroneous move\презентация\480364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0870" y="4143380"/>
            <a:ext cx="3243130" cy="2714620"/>
          </a:xfrm>
          <a:prstGeom prst="rect">
            <a:avLst/>
          </a:prstGeom>
          <a:noFill/>
        </p:spPr>
      </p:pic>
      <p:pic>
        <p:nvPicPr>
          <p:cNvPr id="1028" name="Picture 4" descr="C:\Users\admin-pc\Desktop\Erroneous move\презентация\content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>
            <a:off x="2643174" y="465317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Введение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В </a:t>
            </a:r>
            <a:r>
              <a:rPr lang="ru-RU" sz="2800" b="1" dirty="0">
                <a:solidFill>
                  <a:srgbClr val="FF0000"/>
                </a:solidFill>
              </a:rPr>
              <a:t>данном выступлении будет </a:t>
            </a:r>
            <a:r>
              <a:rPr lang="ru-RU" sz="2800" b="1" dirty="0" smtClean="0">
                <a:solidFill>
                  <a:srgbClr val="FF0000"/>
                </a:solidFill>
              </a:rPr>
              <a:t>презентована компьютерная игра по мотивам средневековья.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>
                <a:solidFill>
                  <a:srgbClr val="FF0000"/>
                </a:solidFill>
              </a:rPr>
              <a:t>Основными темами выступления являются: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Возникшие </a:t>
            </a:r>
            <a:r>
              <a:rPr lang="ru-RU" sz="2800" b="1" dirty="0">
                <a:solidFill>
                  <a:srgbClr val="FF0000"/>
                </a:solidFill>
              </a:rPr>
              <a:t>задачи при </a:t>
            </a:r>
            <a:r>
              <a:rPr lang="ru-RU" sz="2800" b="1" dirty="0" smtClean="0">
                <a:solidFill>
                  <a:srgbClr val="FF0000"/>
                </a:solidFill>
              </a:rPr>
              <a:t>разработке игры.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Особенности ее реализации и демонстрация структуры.</a:t>
            </a: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Игра разработана в жанре </a:t>
            </a:r>
            <a:r>
              <a:rPr lang="en-US" sz="2800" b="1" dirty="0" err="1" smtClean="0">
                <a:solidFill>
                  <a:srgbClr val="FF0000"/>
                </a:solidFill>
              </a:rPr>
              <a:t>jrpg</a:t>
            </a:r>
            <a:r>
              <a:rPr lang="ru-RU" sz="2800" b="1" dirty="0" smtClean="0">
                <a:solidFill>
                  <a:srgbClr val="FF0000"/>
                </a:solidFill>
              </a:rPr>
              <a:t>,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с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п</a:t>
            </a:r>
            <a:r>
              <a:rPr lang="ru-RU" sz="2800" b="1" dirty="0" smtClean="0">
                <a:solidFill>
                  <a:srgbClr val="FF0000"/>
                </a:solidFill>
              </a:rPr>
              <a:t>рименением пошаговых боев.</a:t>
            </a:r>
          </a:p>
          <a:p>
            <a:endParaRPr lang="ru-RU" sz="2800" b="1" dirty="0" smtClean="0">
              <a:solidFill>
                <a:srgbClr val="FF0000"/>
              </a:solidFill>
            </a:endParaRPr>
          </a:p>
          <a:p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dmin-pc\Desktop\Erroneous move\презентация\введение-png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000364" y="442167"/>
            <a:ext cx="330579" cy="345706"/>
          </a:xfrm>
          <a:prstGeom prst="rect">
            <a:avLst/>
          </a:prstGeom>
          <a:noFill/>
        </p:spPr>
      </p:pic>
      <p:pic>
        <p:nvPicPr>
          <p:cNvPr id="7" name="Picture 2" descr="C:\Users\admin-pc\Desktop\Erroneous move\презентация\giphy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6626" y="4000504"/>
            <a:ext cx="2787373" cy="285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Задачи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При разработке игры сформировался ряд задач и проблем: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Оптимизация. В приложении используется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 </a:t>
            </a:r>
            <a:r>
              <a:rPr lang="ru-RU" sz="2800" b="1" dirty="0" smtClean="0">
                <a:solidFill>
                  <a:srgbClr val="FF0000"/>
                </a:solidFill>
              </a:rPr>
              <a:t> покадровая </a:t>
            </a:r>
            <a:r>
              <a:rPr lang="ru-RU" sz="2800" b="1" dirty="0" smtClean="0">
                <a:solidFill>
                  <a:srgbClr val="FF0000"/>
                </a:solidFill>
              </a:rPr>
              <a:t>обработка,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а так же система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 </a:t>
            </a:r>
            <a:r>
              <a:rPr lang="en-US" sz="2800" b="1" dirty="0" err="1" smtClean="0">
                <a:solidFill>
                  <a:srgbClr val="FF0000"/>
                </a:solidFill>
              </a:rPr>
              <a:t>UserControl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для отображения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контента в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             </a:t>
            </a:r>
            <a:r>
              <a:rPr lang="ru-RU" sz="2800" b="1" dirty="0" smtClean="0">
                <a:solidFill>
                  <a:srgbClr val="FF0000"/>
                </a:solidFill>
              </a:rPr>
              <a:t>форме </a:t>
            </a:r>
            <a:r>
              <a:rPr lang="ru-RU" sz="2800" b="1" dirty="0" smtClean="0">
                <a:solidFill>
                  <a:srgbClr val="FF0000"/>
                </a:solidFill>
              </a:rPr>
              <a:t>игры.</a:t>
            </a:r>
          </a:p>
          <a:p>
            <a:pPr marL="514350" indent="-514350"/>
            <a:endParaRPr lang="ru-RU" sz="2800" b="1" dirty="0">
              <a:solidFill>
                <a:srgbClr val="FF0000"/>
              </a:solidFill>
            </a:endParaRP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Динамический размер объектов и дизайна </a:t>
            </a:r>
            <a:r>
              <a:rPr lang="ru-RU" sz="2800" b="1" dirty="0" smtClean="0">
                <a:solidFill>
                  <a:srgbClr val="FF0000"/>
                </a:solidFill>
              </a:rPr>
              <a:t>при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При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err="1" smtClean="0">
                <a:solidFill>
                  <a:srgbClr val="FF0000"/>
                </a:solidFill>
              </a:rPr>
              <a:t>отрисовке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и изменении размеров </a:t>
            </a:r>
            <a:r>
              <a:rPr lang="ru-RU" sz="2800" b="1" dirty="0" smtClean="0">
                <a:solidFill>
                  <a:srgbClr val="FF0000"/>
                </a:solidFill>
              </a:rPr>
              <a:t>формы</a:t>
            </a:r>
          </a:p>
          <a:p>
            <a:pPr marL="514350" indent="-514350"/>
            <a:r>
              <a:rPr lang="ru-RU" sz="2800" b="1" dirty="0" smtClean="0">
                <a:solidFill>
                  <a:srgbClr val="FF0000"/>
                </a:solidFill>
              </a:rPr>
              <a:t>игры или </a:t>
            </a:r>
            <a:r>
              <a:rPr lang="ru-RU" sz="2800" b="1" dirty="0" smtClean="0">
                <a:solidFill>
                  <a:srgbClr val="FF0000"/>
                </a:solidFill>
              </a:rPr>
              <a:t>перехода в режим </a:t>
            </a:r>
            <a:r>
              <a:rPr lang="en-US" sz="2800" b="1" dirty="0" err="1" smtClean="0">
                <a:solidFill>
                  <a:srgbClr val="FF0000"/>
                </a:solidFill>
              </a:rPr>
              <a:t>fullscreen</a:t>
            </a:r>
            <a:r>
              <a:rPr lang="ru-RU" sz="2800" b="1" dirty="0" smtClean="0">
                <a:solidFill>
                  <a:srgbClr val="FF0000"/>
                </a:solidFill>
              </a:rPr>
              <a:t>. </a:t>
            </a:r>
          </a:p>
          <a:p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C:\Users\admin-pc\Desktop\Erroneous move\презентация\Tasks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428604"/>
            <a:ext cx="438160" cy="438160"/>
          </a:xfrm>
          <a:prstGeom prst="rect">
            <a:avLst/>
          </a:prstGeom>
          <a:noFill/>
        </p:spPr>
      </p:pic>
      <p:pic>
        <p:nvPicPr>
          <p:cNvPr id="1026" name="Picture 2" descr="C:\Users\Admin\Desktop\презентация\9-shesterni_v_rabote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13575" y="2659156"/>
            <a:ext cx="2011003" cy="12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презентация\image_861505170020525440549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99" y="4881661"/>
            <a:ext cx="1447897" cy="19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Среда разработки и ЯП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Для создания </a:t>
            </a:r>
            <a:r>
              <a:rPr lang="ru-RU" sz="2800" b="1" dirty="0" smtClean="0">
                <a:solidFill>
                  <a:srgbClr val="FF0000"/>
                </a:solidFill>
              </a:rPr>
              <a:t>игры </a:t>
            </a:r>
            <a:r>
              <a:rPr lang="ru-RU" sz="2800" b="1" dirty="0" smtClean="0">
                <a:solidFill>
                  <a:srgbClr val="FF0000"/>
                </a:solidFill>
              </a:rPr>
              <a:t>был выбран язык программирования С</a:t>
            </a:r>
            <a:r>
              <a:rPr lang="en-US" sz="2800" b="1" dirty="0" smtClean="0">
                <a:solidFill>
                  <a:srgbClr val="FF0000"/>
                </a:solidFill>
              </a:rPr>
              <a:t>#</a:t>
            </a:r>
            <a:r>
              <a:rPr lang="ru-RU" sz="2800" b="1" dirty="0" smtClean="0">
                <a:solidFill>
                  <a:srgbClr val="FF0000"/>
                </a:solidFill>
              </a:rPr>
              <a:t> и среда разработки </a:t>
            </a:r>
            <a:r>
              <a:rPr lang="en-US" sz="2800" b="1" dirty="0" smtClean="0">
                <a:solidFill>
                  <a:srgbClr val="FF0000"/>
                </a:solidFill>
              </a:rPr>
              <a:t>Visual Studio. </a:t>
            </a:r>
            <a:r>
              <a:rPr lang="ru-RU" sz="2800" b="1" dirty="0" smtClean="0">
                <a:solidFill>
                  <a:srgbClr val="FF0000"/>
                </a:solidFill>
              </a:rPr>
              <a:t>Эти средства были выбраны из-за их отказоустойчивости, простоты в освоении и богатым возможностя</a:t>
            </a:r>
            <a:r>
              <a:rPr lang="ru-RU" sz="2800" b="1" dirty="0" smtClean="0">
                <a:solidFill>
                  <a:srgbClr val="FF0000"/>
                </a:solidFill>
              </a:rPr>
              <a:t>м.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dmin\Desktop\презентация\c-sharp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45" y="3140968"/>
            <a:ext cx="3482355" cy="34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презентация\visual_studio_purple-930x4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284984"/>
            <a:ext cx="6430010" cy="31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презентация\наковальня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815"/>
            <a:ext cx="604276" cy="60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Специфика разработки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При разработке приложения были решены некоторые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специфические </a:t>
            </a:r>
            <a:r>
              <a:rPr lang="ru-RU" sz="2800" b="1" dirty="0">
                <a:solidFill>
                  <a:srgbClr val="FF0000"/>
                </a:solidFill>
              </a:rPr>
              <a:t>задачи: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Создание движка игры с использованием ООП.</a:t>
            </a:r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Система взаимосвязи классов с данными и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ru-RU" sz="2800" b="1" dirty="0">
                <a:solidFill>
                  <a:srgbClr val="FF0000"/>
                </a:solidFill>
              </a:rPr>
              <a:t>о</a:t>
            </a:r>
            <a:r>
              <a:rPr lang="ru-RU" sz="2800" b="1" dirty="0" smtClean="0">
                <a:solidFill>
                  <a:srgbClr val="FF0000"/>
                </a:solidFill>
              </a:rPr>
              <a:t>тображением контента на форме игры.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Реализация имитации искусственного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интеллекта. Использование функций </a:t>
            </a:r>
            <a:r>
              <a:rPr lang="ru-RU" sz="2800" b="1" dirty="0" err="1" smtClean="0">
                <a:solidFill>
                  <a:srgbClr val="FF0000"/>
                </a:solidFill>
              </a:rPr>
              <a:t>рандома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и коэффициентов</a:t>
            </a:r>
            <a:endParaRPr lang="ru-RU" sz="2800" b="1" dirty="0">
              <a:solidFill>
                <a:srgbClr val="FF0000"/>
              </a:solidFill>
            </a:endParaRPr>
          </a:p>
          <a:p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Оптимизирование структуры приложения и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хранения в ней данных без большой на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ресурсоемкость ПК.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 descr="C:\Users\Admin\Desktop\презентация\Web_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8840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\Desktop\презентация\Yahoo_Widget_Eng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573016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\Desktop\презентация\загружено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3012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dmin\Desktop\презентация\molecule-15038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27" y="397460"/>
            <a:ext cx="456053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Архитектура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636912"/>
            <a:ext cx="215717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Карта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4168" y="2650896"/>
            <a:ext cx="201622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Персонаж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4787860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Локации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922" y="4293096"/>
            <a:ext cx="19442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Инв. предметы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288" y="4293096"/>
            <a:ext cx="1872208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Действия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5" idx="2"/>
            <a:endCxn id="8" idx="0"/>
          </p:cNvCxnSpPr>
          <p:nvPr/>
        </p:nvCxnSpPr>
        <p:spPr>
          <a:xfrm rot="5400000">
            <a:off x="5896221" y="3097037"/>
            <a:ext cx="1272868" cy="11192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9" idx="0"/>
          </p:cNvCxnSpPr>
          <p:nvPr/>
        </p:nvCxnSpPr>
        <p:spPr>
          <a:xfrm rot="16200000" flipH="1">
            <a:off x="6959902" y="3152606"/>
            <a:ext cx="1272868" cy="10081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1"/>
            <a:endCxn id="4" idx="3"/>
          </p:cNvCxnSpPr>
          <p:nvPr/>
        </p:nvCxnSpPr>
        <p:spPr>
          <a:xfrm flipH="1" flipV="1">
            <a:off x="2408694" y="2821578"/>
            <a:ext cx="3675474" cy="139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2"/>
            <a:endCxn id="7" idx="0"/>
          </p:cNvCxnSpPr>
          <p:nvPr/>
        </p:nvCxnSpPr>
        <p:spPr>
          <a:xfrm>
            <a:off x="1330107" y="3006244"/>
            <a:ext cx="1533" cy="17816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2400" y="1390964"/>
            <a:ext cx="903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На данном слайде предоставлена архитектура проекта и 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в</a:t>
            </a:r>
            <a:r>
              <a:rPr lang="ru-RU" sz="2800" b="1" dirty="0" smtClean="0">
                <a:solidFill>
                  <a:srgbClr val="FF0000"/>
                </a:solidFill>
              </a:rPr>
              <a:t>заимодействие элементов движка игры.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454" y="5935642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Поиск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99792" y="3717032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Бой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9" name="Прямая со стрелкой 38"/>
          <p:cNvCxnSpPr>
            <a:stCxn id="7" idx="2"/>
            <a:endCxn id="28" idx="0"/>
          </p:cNvCxnSpPr>
          <p:nvPr/>
        </p:nvCxnSpPr>
        <p:spPr>
          <a:xfrm flipH="1">
            <a:off x="1328574" y="5157192"/>
            <a:ext cx="3066" cy="778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4" idx="2"/>
            <a:endCxn id="29" idx="1"/>
          </p:cNvCxnSpPr>
          <p:nvPr/>
        </p:nvCxnSpPr>
        <p:spPr>
          <a:xfrm rot="16200000" flipH="1">
            <a:off x="1567222" y="2769128"/>
            <a:ext cx="895454" cy="136968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7" idx="3"/>
            <a:endCxn id="29" idx="2"/>
          </p:cNvCxnSpPr>
          <p:nvPr/>
        </p:nvCxnSpPr>
        <p:spPr>
          <a:xfrm flipV="1">
            <a:off x="2411760" y="4086364"/>
            <a:ext cx="1368152" cy="886162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44"/>
          <p:cNvCxnSpPr>
            <a:stCxn id="28" idx="3"/>
            <a:endCxn id="8" idx="2"/>
          </p:cNvCxnSpPr>
          <p:nvPr/>
        </p:nvCxnSpPr>
        <p:spPr>
          <a:xfrm flipV="1">
            <a:off x="2408694" y="4662428"/>
            <a:ext cx="3564336" cy="1457880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44"/>
          <p:cNvCxnSpPr>
            <a:stCxn id="29" idx="2"/>
            <a:endCxn id="9" idx="2"/>
          </p:cNvCxnSpPr>
          <p:nvPr/>
        </p:nvCxnSpPr>
        <p:spPr>
          <a:xfrm rot="16200000" flipH="1">
            <a:off x="5652120" y="2214156"/>
            <a:ext cx="576064" cy="4320480"/>
          </a:xfrm>
          <a:prstGeom prst="bentConnector3">
            <a:avLst>
              <a:gd name="adj1" fmla="val 15309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99792" y="5426340"/>
            <a:ext cx="216024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Обмен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9" name="Прямая со стрелкой 44"/>
          <p:cNvCxnSpPr>
            <a:stCxn id="58" idx="0"/>
            <a:endCxn id="8" idx="1"/>
          </p:cNvCxnSpPr>
          <p:nvPr/>
        </p:nvCxnSpPr>
        <p:spPr>
          <a:xfrm rot="5400000" flipH="1" flipV="1">
            <a:off x="3916128" y="4341546"/>
            <a:ext cx="948578" cy="1221010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44"/>
          <p:cNvCxnSpPr>
            <a:stCxn id="7" idx="1"/>
            <a:endCxn id="58" idx="1"/>
          </p:cNvCxnSpPr>
          <p:nvPr/>
        </p:nvCxnSpPr>
        <p:spPr>
          <a:xfrm rot="10800000" flipH="1" flipV="1">
            <a:off x="251520" y="4972526"/>
            <a:ext cx="2448272" cy="638480"/>
          </a:xfrm>
          <a:prstGeom prst="bentConnector3">
            <a:avLst>
              <a:gd name="adj1" fmla="val -933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44"/>
          <p:cNvCxnSpPr>
            <a:stCxn id="29" idx="2"/>
            <a:endCxn id="58" idx="0"/>
          </p:cNvCxnSpPr>
          <p:nvPr/>
        </p:nvCxnSpPr>
        <p:spPr>
          <a:xfrm rot="5400000">
            <a:off x="3109924" y="4756352"/>
            <a:ext cx="1339976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\Desktop\презентация\136-1368565_blueprint-icon-busin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5" y="332656"/>
            <a:ext cx="738595" cy="52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>
                <a:solidFill>
                  <a:srgbClr val="FF0000"/>
                </a:solidFill>
              </a:rPr>
              <a:t>Достоинства и недостатки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К достоинствам можно отнести: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Гибкий движок.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Система имитации ИИ.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Наличие глобальной карты.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Система инвентаря</a:t>
            </a:r>
          </a:p>
          <a:p>
            <a:endParaRPr lang="ru-RU" sz="2800" b="1" dirty="0">
              <a:solidFill>
                <a:srgbClr val="FF0000"/>
              </a:solidFill>
            </a:endParaRPr>
          </a:p>
          <a:p>
            <a:r>
              <a:rPr lang="ru-RU" sz="2800" b="1" dirty="0" smtClean="0">
                <a:solidFill>
                  <a:srgbClr val="FF0000"/>
                </a:solidFill>
              </a:rPr>
              <a:t>К недостаткам можно отнести: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Отсутствие музыки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Отсутствие сохранений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     Др. </a:t>
            </a:r>
            <a:r>
              <a:rPr lang="ru-RU" sz="2800" b="1" dirty="0">
                <a:solidFill>
                  <a:srgbClr val="FF0000"/>
                </a:solidFill>
              </a:rPr>
              <a:t>н</a:t>
            </a:r>
            <a:r>
              <a:rPr lang="ru-RU" sz="2800" b="1" dirty="0" smtClean="0">
                <a:solidFill>
                  <a:srgbClr val="FF0000"/>
                </a:solidFill>
              </a:rPr>
              <a:t>екоторые нереализованные функции</a:t>
            </a: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Admin\Desktop\презентация\Test-pap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5" y="436835"/>
            <a:ext cx="471885" cy="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011461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443509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2875557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\Desktop\презентация\artage-io-thumb-d6febefe8236bd11fe2a937d8560a2d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" y="3307605"/>
            <a:ext cx="409427" cy="4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" y="4990864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\Desktop\презентация\heart-2638937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0" y="5400600"/>
            <a:ext cx="508186" cy="4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4446"/>
          </a:xfrm>
        </p:spPr>
        <p:txBody>
          <a:bodyPr/>
          <a:lstStyle/>
          <a:p>
            <a:pPr marL="342900" indent="-342900"/>
            <a:r>
              <a:rPr lang="ru-RU" b="1" dirty="0" smtClean="0">
                <a:solidFill>
                  <a:srgbClr val="FF0000"/>
                </a:solidFill>
              </a:rPr>
              <a:t>Скриншоты игры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C:\Users\Admin\Desktop\презентация\w450h4001385925290Came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06" y="404664"/>
            <a:ext cx="523782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esktop\презентация\Screensho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3" y="4005064"/>
            <a:ext cx="3987839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esktop\презентация\Screensho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4682"/>
            <a:ext cx="4104456" cy="29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esktop\презентация\Screenshot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4" y="980728"/>
            <a:ext cx="3979045" cy="284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2987" y="980728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Глобальная карта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3818" y="191683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Инвентарь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6500" y="65065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Бой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308</Words>
  <Application>Microsoft Office PowerPoint</Application>
  <PresentationFormat>Экран (4:3)</PresentationFormat>
  <Paragraphs>89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Компьютерная игра «Erroneous move»</vt:lpstr>
      <vt:lpstr>Содержание</vt:lpstr>
      <vt:lpstr>Введение</vt:lpstr>
      <vt:lpstr>Задачи</vt:lpstr>
      <vt:lpstr>Среда разработки и ЯП</vt:lpstr>
      <vt:lpstr>Специфика разработки</vt:lpstr>
      <vt:lpstr>Архитектура</vt:lpstr>
      <vt:lpstr>Достоинства и недостатки</vt:lpstr>
      <vt:lpstr>Скриншоты игры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Андрей Богданов</cp:lastModifiedBy>
  <cp:revision>68</cp:revision>
  <dcterms:created xsi:type="dcterms:W3CDTF">2019-05-14T12:43:34Z</dcterms:created>
  <dcterms:modified xsi:type="dcterms:W3CDTF">2019-05-14T19:46:14Z</dcterms:modified>
</cp:coreProperties>
</file>